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4" r:id="rId4"/>
    <p:sldId id="260" r:id="rId5"/>
    <p:sldId id="257" r:id="rId6"/>
    <p:sldId id="266" r:id="rId7"/>
    <p:sldId id="263" r:id="rId8"/>
    <p:sldId id="262" r:id="rId9"/>
    <p:sldId id="265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D6DE2-8513-D84B-9767-CA182B219627}" type="datetimeFigureOut">
              <a:rPr lang="it-IT" smtClean="0"/>
              <a:t>04/07/22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269F8-D86A-A14C-B377-2F0400F9DF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0866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269F8-D86A-A14C-B377-2F0400F9DF3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077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269F8-D86A-A14C-B377-2F0400F9DF3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530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269F8-D86A-A14C-B377-2F0400F9DF3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119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269F8-D86A-A14C-B377-2F0400F9DF3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2522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269F8-D86A-A14C-B377-2F0400F9DF3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01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269F8-D86A-A14C-B377-2F0400F9DF3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13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269F8-D86A-A14C-B377-2F0400F9DF3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5229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269F8-D86A-A14C-B377-2F0400F9DF3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005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CF77F5-B3D5-554F-97B8-118F23C4C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4BEC38-8EFF-0846-B986-9BAB6A757C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A95CF5-5027-094F-B097-5EC4CA24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F8328-8E19-6B42-A17C-FBF34CAEFCB8}" type="datetime1">
              <a:rPr lang="it-IT" smtClean="0"/>
              <a:t>04/07/22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709016-8725-AD4A-853B-EAAB59B9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911FCE-AE66-8B4D-9266-94FA27D9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086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E1E28-0ED3-0947-AAD0-0491BA68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DBC7C2-724E-6F46-A22F-3081BA868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AB6C55-7951-A647-A2F6-A77BA45F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B5EF8-79F7-4146-B265-27FB915B458F}" type="datetime1">
              <a:rPr lang="it-IT" smtClean="0"/>
              <a:t>04/07/22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3DC694-84A5-C142-960E-3DD70FA21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F7F0B5-98B8-4245-BA24-C800EAC1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29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873CE5D-A63D-CE4F-9E6B-A15D49D31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4AFA1CC-B781-2C41-AFDB-87135ECC3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194F8E-F083-5B4F-A8DD-08F9CBE6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23F9-F3F7-3E47-B1F4-12A0584036D9}" type="datetime1">
              <a:rPr lang="it-IT" smtClean="0"/>
              <a:t>04/07/22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945C5F-1387-5644-841C-32408613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109D01-B9F5-8242-A93E-49227BF4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96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EFEB6C-FCAA-B94C-8C46-92E97F6C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9C9983-13B0-A24A-8EEC-C018D2F3C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9F7DF8-744A-DA4B-96ED-6C667E05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AF2E-E1D6-7341-8AFE-FE721DCD9329}" type="datetime1">
              <a:rPr lang="it-IT" smtClean="0"/>
              <a:t>04/07/22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75E2FD-34D4-0E46-B6F3-950A71A8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4E1EF7-B456-224C-88E0-44313937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0465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181C8E-FD27-1640-824A-03C2E061B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2415BF-8F82-1240-9D96-BCDEE7ED4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48F9ED-B158-F64A-96A3-72834257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8490B-2C13-E24D-AF7B-F0C8208A276F}" type="datetime1">
              <a:rPr lang="it-IT" smtClean="0"/>
              <a:t>04/07/22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9A2785-DEFE-BB44-84C5-149C5918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D04A40-405F-3746-8F53-FEF18243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31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47E2CC-2426-0B42-BA3B-BA593E96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64DFF2-91B8-3841-92F7-13C4C9298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2BCEEFE-1FF6-D649-A827-F6BB47C03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9279EA-14E4-6D49-9FD6-C45627A35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8236-75E7-BB48-99D0-2D530A86AB7C}" type="datetime1">
              <a:rPr lang="it-IT" smtClean="0"/>
              <a:t>04/07/22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D0C433E-884B-5F47-BC9D-DDAD34CF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6F3C9A6-9575-6645-B42B-32A97634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713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B6C76-DE21-3344-B1D2-06A6F739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296F6F-6235-F546-8E80-BBB11F772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284896-2BF6-6947-8C4F-643415B71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3F85078-49B2-1344-8216-430B683E93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87D8579-1354-044A-8FDD-09698EE9E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DE29CE1-51EB-1543-9F23-5F986DEC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A8999-88D1-A441-A266-7B6F9EA3F7CE}" type="datetime1">
              <a:rPr lang="it-IT" smtClean="0"/>
              <a:t>04/07/22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5F52A80-E57D-9549-91CE-A048C141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9D93E88-D870-AD4B-A8DB-1DA9964D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038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134098-0AAE-A04F-8E14-DB1F3B14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BED1200-E098-604C-9ABE-5935F262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4AABF-5426-C944-B08D-7527B0A4DD74}" type="datetime1">
              <a:rPr lang="it-IT" smtClean="0"/>
              <a:t>04/07/22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86E812E-8B1B-A54D-B590-7F195BF5D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40A5261-78D6-F743-BBE4-EFD56A00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69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19E661-500A-C046-B813-33164D6E1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3A16-520B-AD46-87BC-FFED2B461EA7}" type="datetime1">
              <a:rPr lang="it-IT" smtClean="0"/>
              <a:t>04/07/22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A2F14AB-C313-D646-B44B-CE46002E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93C355-C33D-C84E-9729-F5BAFE0E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1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B4F11F-30EF-3F4F-9139-C78543F5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6D3959-7843-B248-B053-E5D509940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5A69B1C-21B8-2B4C-B630-19310FD20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C8532A9-4792-8243-867D-3E3255240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E4D7-C6CF-A947-9E29-C60131A67D1B}" type="datetime1">
              <a:rPr lang="it-IT" smtClean="0"/>
              <a:t>04/07/22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C52FB8-47E1-1848-B64A-46AE07849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7E3907F-DE42-E440-813F-75286BCD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151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AAB0E6-D813-D842-B355-61CBEE16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F542C51-9213-C048-BE7B-DC7934C59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E8AC76-D6DA-1345-A725-55B153D63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43D58DA-9B5E-EE44-8A13-D0AF71719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5D2E9-A3F4-864C-A741-B86D015A0F8B}" type="datetime1">
              <a:rPr lang="it-IT" smtClean="0"/>
              <a:t>04/07/22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6F753AA-C71B-C84D-890E-59BBE75D8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AC02FEA-372E-1644-A40C-9CE9FED1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670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F73A4E3-6066-0748-AFAA-6DC95F31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8D7795-3800-0240-BF48-6755CDC40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707C6E9-9E03-2F44-B3A7-AB775598C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1EC0F-F108-EE49-B40B-A11F47EA8438}" type="datetime1">
              <a:rPr lang="it-IT" smtClean="0"/>
              <a:t>04/07/22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16443F-62C9-CA4D-98EB-66F92AB61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43CD3C-A5EE-2E42-976E-22A063480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1FEC-24FD-6244-AD84-719C6AF9D3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9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696F46-9D57-FB4F-B1ED-9EF2A9B64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Thymio discovering </a:t>
            </a:r>
            <a:r>
              <a:rPr lang="it-IT" b="1" dirty="0"/>
              <a:t>USI</a:t>
            </a:r>
            <a:r>
              <a:rPr lang="it-IT" dirty="0"/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5BB512-20F6-944E-8748-D85738DB22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Arslan Ali – Group </a:t>
            </a:r>
            <a:r>
              <a:rPr lang="it-IT" dirty="0" err="1"/>
              <a:t>W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F3B3C2-E75F-9B41-A418-CA2C183A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461" y="-274134"/>
            <a:ext cx="2180347" cy="3876172"/>
          </a:xfrm>
          <a:prstGeom prst="rect">
            <a:avLst/>
          </a:prstGeom>
        </p:spPr>
      </p:pic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B7C4D14-5DE6-064E-AA8E-A0C86987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9A09-52E3-524D-B8F1-D575C657F16B}" type="datetime1">
              <a:rPr lang="it-IT" smtClean="0"/>
              <a:t>04/07/22</a:t>
            </a:fld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77DEE4-F4F6-8B4A-97ED-D3212B26A5A9}"/>
              </a:ext>
            </a:extLst>
          </p:cNvPr>
          <p:cNvSpPr txBox="1"/>
          <p:nvPr/>
        </p:nvSpPr>
        <p:spPr>
          <a:xfrm>
            <a:off x="2322990" y="4996973"/>
            <a:ext cx="3773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Dr Giusti A.</a:t>
            </a:r>
          </a:p>
          <a:p>
            <a:r>
              <a:rPr lang="it-IT" sz="1400" dirty="0"/>
              <a:t>Dr Cereda E.</a:t>
            </a:r>
          </a:p>
          <a:p>
            <a:r>
              <a:rPr lang="it-IT" sz="1400" dirty="0"/>
              <a:t>Dr Mantegazza D.</a:t>
            </a:r>
          </a:p>
        </p:txBody>
      </p:sp>
    </p:spTree>
    <p:extLst>
      <p:ext uri="{BB962C8B-B14F-4D97-AF65-F5344CB8AC3E}">
        <p14:creationId xmlns:p14="http://schemas.microsoft.com/office/powerpoint/2010/main" val="75575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B7C4D14-5DE6-064E-AA8E-A0C86987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0C69-5D4C-534F-9C67-0D524BA0B729}" type="datetime1">
              <a:rPr lang="it-IT" smtClean="0"/>
              <a:t>04/07/22</a:t>
            </a:fld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BDB208-2339-8141-9FA1-4DD4D7D0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83"/>
            <a:ext cx="12192000" cy="681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2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B7C4D14-5DE6-064E-AA8E-A0C86987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7F22-ACB9-BC45-A8EF-1709B96CB1E5}" type="datetime1">
              <a:rPr lang="it-IT" smtClean="0"/>
              <a:t>04/07/22</a:t>
            </a:fld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14599B-9C1E-194A-B955-6FC7325C2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3" t="14205" r="29442" b="10208"/>
          <a:stretch/>
        </p:blipFill>
        <p:spPr>
          <a:xfrm>
            <a:off x="263370" y="632534"/>
            <a:ext cx="5457719" cy="580821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0D33283-58C9-304F-8DF0-40188931E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24" t="9175" r="21578" b="4211"/>
          <a:stretch/>
        </p:blipFill>
        <p:spPr>
          <a:xfrm>
            <a:off x="6045111" y="632534"/>
            <a:ext cx="5926742" cy="58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0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B7C4D14-5DE6-064E-AA8E-A0C86987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5D13-AD27-ED49-9749-EA5F4AD12375}" type="datetime1">
              <a:rPr lang="it-IT" smtClean="0"/>
              <a:t>04/07/22</a:t>
            </a:fld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F11094-27BC-E948-822F-EB32A98F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14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B7C4D14-5DE6-064E-AA8E-A0C86987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9F11-D374-624E-9BE0-CE52229D30B3}" type="datetime1">
              <a:rPr lang="it-IT" smtClean="0"/>
              <a:t>04/07/22</a:t>
            </a:fld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DB1FC13-DFF8-1D44-9295-B69C14DBD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794" y="-44856"/>
            <a:ext cx="3426411" cy="3426411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6F86CEA-BE93-C240-9089-E6AD655D01D1}"/>
              </a:ext>
            </a:extLst>
          </p:cNvPr>
          <p:cNvCxnSpPr>
            <a:cxnSpLocks/>
          </p:cNvCxnSpPr>
          <p:nvPr/>
        </p:nvCxnSpPr>
        <p:spPr>
          <a:xfrm flipH="1">
            <a:off x="3217653" y="2881222"/>
            <a:ext cx="1362973" cy="1414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1F66A1E-669E-FA4C-84A6-A263A97D4006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936302" y="2751826"/>
            <a:ext cx="1604513" cy="1674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4FDA73-C526-A347-9761-3AB9980A88D6}"/>
              </a:ext>
            </a:extLst>
          </p:cNvPr>
          <p:cNvSpPr txBox="1"/>
          <p:nvPr/>
        </p:nvSpPr>
        <p:spPr>
          <a:xfrm>
            <a:off x="1483204" y="4399786"/>
            <a:ext cx="3468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err="1"/>
              <a:t>Proximity</a:t>
            </a:r>
            <a:r>
              <a:rPr lang="it-IT" sz="3600" dirty="0"/>
              <a:t> </a:t>
            </a:r>
            <a:r>
              <a:rPr lang="it-IT" sz="3600" dirty="0" err="1"/>
              <a:t>sensors</a:t>
            </a:r>
            <a:endParaRPr lang="it-IT" sz="36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3342EF3-20A7-B545-8289-D546CDE6A8AC}"/>
              </a:ext>
            </a:extLst>
          </p:cNvPr>
          <p:cNvSpPr txBox="1"/>
          <p:nvPr/>
        </p:nvSpPr>
        <p:spPr>
          <a:xfrm>
            <a:off x="8729471" y="4425980"/>
            <a:ext cx="1622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/>
              <a:t>Camera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B66249E0-2CCA-E34F-95D7-2F0BA0C3C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046117"/>
            <a:ext cx="1850449" cy="141473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30B031A9-1F77-6248-81EB-30AA04CF6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363" y="5031119"/>
            <a:ext cx="2070903" cy="13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B7C4D14-5DE6-064E-AA8E-A0C86987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5D13-AD27-ED49-9749-EA5F4AD12375}" type="datetime1">
              <a:rPr lang="it-IT" smtClean="0"/>
              <a:t>04/07/22</a:t>
            </a:fld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92A44BF-F715-2347-AD57-FA6D4838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63" y="1701177"/>
            <a:ext cx="3197595" cy="366524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00476E2-D4CB-A743-8D4B-6128A4335472}"/>
              </a:ext>
            </a:extLst>
          </p:cNvPr>
          <p:cNvSpPr/>
          <p:nvPr/>
        </p:nvSpPr>
        <p:spPr>
          <a:xfrm>
            <a:off x="4293904" y="245102"/>
            <a:ext cx="36041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800" dirty="0" err="1"/>
              <a:t>Path</a:t>
            </a:r>
            <a:r>
              <a:rPr lang="it-IT" sz="4800" dirty="0"/>
              <a:t> Planning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6E67D9-4DD8-3A45-828F-9B58409B0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454" y="1768655"/>
            <a:ext cx="5698987" cy="34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6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B7C4D14-5DE6-064E-AA8E-A0C86987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C4DA-5E63-4446-A0C9-85BC2A8260F5}" type="datetime1">
              <a:rPr lang="it-IT" smtClean="0"/>
              <a:t>04/07/22</a:t>
            </a:fld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4BB957-F95D-2A4E-A0D1-76D1FB79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20" y="1625070"/>
            <a:ext cx="2606452" cy="138467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5B2ED7D-FB54-704C-8EA1-4277385758D7}"/>
              </a:ext>
            </a:extLst>
          </p:cNvPr>
          <p:cNvSpPr/>
          <p:nvPr/>
        </p:nvSpPr>
        <p:spPr>
          <a:xfrm>
            <a:off x="2594046" y="136525"/>
            <a:ext cx="70039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800" dirty="0"/>
              <a:t>Real Time Object </a:t>
            </a:r>
            <a:r>
              <a:rPr lang="it-IT" sz="4800" dirty="0" err="1"/>
              <a:t>Detection</a:t>
            </a:r>
            <a:endParaRPr lang="it-IT" sz="4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650CC45-3060-2644-B5E3-15A06218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408" y="1417320"/>
            <a:ext cx="5248148" cy="45897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E8D1BCD-D24B-2748-91DB-709423C48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03" y="4438388"/>
            <a:ext cx="3754886" cy="92393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D14E1FC-A97B-C447-ADE4-EB8FCF3BC7D4}"/>
              </a:ext>
            </a:extLst>
          </p:cNvPr>
          <p:cNvCxnSpPr/>
          <p:nvPr/>
        </p:nvCxnSpPr>
        <p:spPr>
          <a:xfrm>
            <a:off x="2527540" y="3249038"/>
            <a:ext cx="0" cy="1029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3B54AE9F-B3C4-D340-A0E5-19E9393D7517}"/>
              </a:ext>
            </a:extLst>
          </p:cNvPr>
          <p:cNvSpPr/>
          <p:nvPr/>
        </p:nvSpPr>
        <p:spPr>
          <a:xfrm>
            <a:off x="4235570" y="3079630"/>
            <a:ext cx="1380226" cy="63835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109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B7C4D14-5DE6-064E-AA8E-A0C86987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0A9C2-4F14-A04F-9C4C-7C6E5BB7ED22}" type="datetime1">
              <a:rPr lang="it-IT" smtClean="0"/>
              <a:t>04/07/22</a:t>
            </a:fld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F3BF3D6-2128-C240-9D72-9162FEC5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48" y="1"/>
            <a:ext cx="11260367" cy="6858000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0FB9545-6FF3-1545-AD5D-673F53BD0581}"/>
              </a:ext>
            </a:extLst>
          </p:cNvPr>
          <p:cNvCxnSpPr/>
          <p:nvPr/>
        </p:nvCxnSpPr>
        <p:spPr>
          <a:xfrm>
            <a:off x="1587731" y="4530436"/>
            <a:ext cx="947651" cy="881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3F69C8-F646-6D43-BC64-4CA4CCD95B7F}"/>
              </a:ext>
            </a:extLst>
          </p:cNvPr>
          <p:cNvCxnSpPr/>
          <p:nvPr/>
        </p:nvCxnSpPr>
        <p:spPr>
          <a:xfrm>
            <a:off x="6029498" y="626225"/>
            <a:ext cx="947651" cy="881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43B3541-71A2-5547-B727-30549EAD29BD}"/>
              </a:ext>
            </a:extLst>
          </p:cNvPr>
          <p:cNvCxnSpPr>
            <a:cxnSpLocks/>
          </p:cNvCxnSpPr>
          <p:nvPr/>
        </p:nvCxnSpPr>
        <p:spPr>
          <a:xfrm flipV="1">
            <a:off x="2689748" y="432262"/>
            <a:ext cx="494027" cy="1392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Anello 1">
            <a:extLst>
              <a:ext uri="{FF2B5EF4-FFF2-40B4-BE49-F238E27FC236}">
                <a16:creationId xmlns:a16="http://schemas.microsoft.com/office/drawing/2014/main" id="{1B81C060-6421-124A-B053-7213095DDCBB}"/>
              </a:ext>
            </a:extLst>
          </p:cNvPr>
          <p:cNvSpPr/>
          <p:nvPr/>
        </p:nvSpPr>
        <p:spPr>
          <a:xfrm>
            <a:off x="5607170" y="2924355"/>
            <a:ext cx="488830" cy="388188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9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B7C4D14-5DE6-064E-AA8E-A0C86987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20217-23D9-A245-A95A-D76A0168939A}" type="datetime1">
              <a:rPr lang="it-IT" smtClean="0"/>
              <a:t>04/07/22</a:t>
            </a:fld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CE83F98-FE9E-D046-9B56-03F65349F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8219"/>
            <a:ext cx="9144000" cy="2387600"/>
          </a:xfrm>
        </p:spPr>
        <p:txBody>
          <a:bodyPr/>
          <a:lstStyle/>
          <a:p>
            <a:r>
              <a:rPr lang="it-IT" dirty="0" err="1"/>
              <a:t>Thank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For Your </a:t>
            </a:r>
            <a:r>
              <a:rPr lang="it-IT" dirty="0" err="1"/>
              <a:t>Attention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15719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52</Words>
  <Application>Microsoft Macintosh PowerPoint</Application>
  <PresentationFormat>Widescreen</PresentationFormat>
  <Paragraphs>27</Paragraphs>
  <Slides>9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Thymio discovering USI!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Thymio discovering USI!</dc:title>
  <dc:creator>Arslan Ali</dc:creator>
  <cp:lastModifiedBy>Arslan Ali</cp:lastModifiedBy>
  <cp:revision>21</cp:revision>
  <dcterms:created xsi:type="dcterms:W3CDTF">2022-05-17T22:29:34Z</dcterms:created>
  <dcterms:modified xsi:type="dcterms:W3CDTF">2022-07-04T21:27:02Z</dcterms:modified>
</cp:coreProperties>
</file>